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06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93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855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5206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865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9711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720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780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46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57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671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94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64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818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994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39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069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FE984A-BB64-4253-B960-8B38A1A49D82}" type="datetimeFigureOut">
              <a:rPr lang="it-IT" smtClean="0"/>
              <a:t>16/10/2025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500B6-DD71-438A-90D7-6BC7830B9D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679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BB2D70-197A-4873-9963-A7FE599C4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784" y="1320801"/>
            <a:ext cx="9144000" cy="2387600"/>
          </a:xfrm>
        </p:spPr>
        <p:txBody>
          <a:bodyPr/>
          <a:lstStyle/>
          <a:p>
            <a:r>
              <a:rPr lang="it-IT" dirty="0"/>
              <a:t>RICARICA WPT BUS URBANI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5A9AD67-1AD2-4BF0-9BE8-53B900C47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303059"/>
            <a:ext cx="8825658" cy="1335741"/>
          </a:xfrm>
        </p:spPr>
        <p:txBody>
          <a:bodyPr>
            <a:normAutofit/>
          </a:bodyPr>
          <a:lstStyle/>
          <a:p>
            <a:r>
              <a:rPr lang="it-IT" sz="2400" b="1" dirty="0"/>
              <a:t>Obiettivo</a:t>
            </a:r>
            <a:r>
              <a:rPr lang="it-IT" sz="2400" dirty="0"/>
              <a:t>: studio della fattibilità tecnica ed economica di stazioni di ricarica </a:t>
            </a:r>
            <a:r>
              <a:rPr lang="it-IT" sz="2400" dirty="0" err="1"/>
              <a:t>wpt</a:t>
            </a:r>
            <a:r>
              <a:rPr lang="it-IT" sz="2400" dirty="0"/>
              <a:t> statica nelle fermate di una specifica tratta di un bus urbano.</a:t>
            </a:r>
          </a:p>
        </p:txBody>
      </p:sp>
    </p:spTree>
    <p:extLst>
      <p:ext uri="{BB962C8B-B14F-4D97-AF65-F5344CB8AC3E}">
        <p14:creationId xmlns:p14="http://schemas.microsoft.com/office/powerpoint/2010/main" val="246789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B0EA81-2765-43DD-A070-D45D874E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8A106A-71A5-4BC7-BA10-890D6B9A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it-IT" dirty="0"/>
              <a:t>Studio della tecnologia WPT statica: componenti, leggi fisiche.</a:t>
            </a:r>
          </a:p>
          <a:p>
            <a:r>
              <a:rPr lang="it-IT" dirty="0"/>
              <a:t>Scelta tecnologia e topologia della WPT più adatta.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8AA26C-4342-46E1-8605-5FD4DE81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3362325"/>
            <a:ext cx="4902200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1E9B2-F7CF-4D85-B2B9-DC26357C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PUNTO 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9CE0E5-5C59-457C-A8C6-39E99D26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875" cy="4351338"/>
          </a:xfrm>
        </p:spPr>
        <p:txBody>
          <a:bodyPr/>
          <a:lstStyle/>
          <a:p>
            <a:r>
              <a:rPr lang="it-IT" dirty="0"/>
              <a:t>Scelta della tratta da studiare</a:t>
            </a:r>
          </a:p>
          <a:p>
            <a:r>
              <a:rPr lang="it-IT" dirty="0"/>
              <a:t>Raccolta dati: dati nominali di un bus urbano, batteria, potenza, tempi di ricarica ideali con una </a:t>
            </a:r>
            <a:r>
              <a:rPr lang="it-IT" dirty="0" err="1"/>
              <a:t>wpt</a:t>
            </a:r>
            <a:r>
              <a:rPr lang="it-IT" dirty="0"/>
              <a:t> statica, consumi, tempi di fermata, peso, accelerazioni, efficienza.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7FBB20-2510-44D7-ABC1-5D13EAD5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2" y="1476935"/>
            <a:ext cx="4215651" cy="42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4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822B7-7A52-4CBD-B051-586910D9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PUNTO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E86B15-80EA-411D-BBA4-557A4202D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4600" cy="4351338"/>
          </a:xfrm>
        </p:spPr>
        <p:txBody>
          <a:bodyPr/>
          <a:lstStyle/>
          <a:p>
            <a:r>
              <a:rPr lang="it-IT" dirty="0"/>
              <a:t>Elaborazione dei dati. (</a:t>
            </a:r>
            <a:r>
              <a:rPr lang="it-IT" dirty="0" err="1"/>
              <a:t>Matlab</a:t>
            </a:r>
            <a:r>
              <a:rPr lang="it-IT" dirty="0"/>
              <a:t>)</a:t>
            </a:r>
          </a:p>
          <a:p>
            <a:r>
              <a:rPr lang="it-IT" dirty="0"/>
              <a:t>Calcolo di quanto si ricarica il bus in un singolo tempo di fermata considerando 1 o 2 o più trasmettitori, e le loro dimensioni. (</a:t>
            </a:r>
            <a:r>
              <a:rPr lang="it-IT" dirty="0" err="1"/>
              <a:t>Matlab</a:t>
            </a:r>
            <a:r>
              <a:rPr lang="it-IT" dirty="0"/>
              <a:t>)</a:t>
            </a:r>
          </a:p>
          <a:p>
            <a:r>
              <a:rPr lang="it-IT" dirty="0"/>
              <a:t>Scelta di quante pensiline ricaricabili installare per una ricarica funzionale lungo la tratta. (impatto totale sulla batteria)</a:t>
            </a:r>
          </a:p>
          <a:p>
            <a:r>
              <a:rPr lang="it-IT" dirty="0"/>
              <a:t>Valutazione tecnica: è fattibile?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536818-0CF7-44CC-9C96-5FF1C6149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6" r="18843" b="10204"/>
          <a:stretch/>
        </p:blipFill>
        <p:spPr>
          <a:xfrm>
            <a:off x="7353300" y="1825625"/>
            <a:ext cx="41243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2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150459-937E-40ED-AD59-3324EE9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PUNTO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F0B861-EEDC-4CD7-87E5-8AC1CD6E0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5625" cy="4351338"/>
          </a:xfrm>
        </p:spPr>
        <p:txBody>
          <a:bodyPr/>
          <a:lstStyle/>
          <a:p>
            <a:r>
              <a:rPr lang="it-IT" dirty="0"/>
              <a:t>Valutazione dell’idoneità della tratta scelta (troppo corta/lunga, allineamenti, </a:t>
            </a:r>
            <a:r>
              <a:rPr lang="it-IT" dirty="0" err="1"/>
              <a:t>ecc</a:t>
            </a:r>
            <a:r>
              <a:rPr lang="it-IT" dirty="0"/>
              <a:t>…).</a:t>
            </a:r>
          </a:p>
          <a:p>
            <a:r>
              <a:rPr lang="it-IT" dirty="0"/>
              <a:t>Valutazione economica approssimativa.</a:t>
            </a:r>
          </a:p>
          <a:p>
            <a:r>
              <a:rPr lang="it-IT" dirty="0"/>
              <a:t>Stesura finale della relazione.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57C097-1E9B-46C2-9599-B34ED486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071" y="3226155"/>
            <a:ext cx="47720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13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</TotalTime>
  <Words>182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Ione</vt:lpstr>
      <vt:lpstr>RICARICA WPT BUS URBANI</vt:lpstr>
      <vt:lpstr>Introduzione</vt:lpstr>
      <vt:lpstr>PUNTO 0</vt:lpstr>
      <vt:lpstr>PUNTO 1</vt:lpstr>
      <vt:lpstr>PUNTO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RICARICA WPT BUS URBANI</dc:title>
  <dc:creator>Fabio Canossi</dc:creator>
  <cp:lastModifiedBy>Fabio Canossi</cp:lastModifiedBy>
  <cp:revision>13</cp:revision>
  <dcterms:created xsi:type="dcterms:W3CDTF">2025-10-16T08:30:42Z</dcterms:created>
  <dcterms:modified xsi:type="dcterms:W3CDTF">2025-10-16T12:43:06Z</dcterms:modified>
</cp:coreProperties>
</file>